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62" d="100"/>
          <a:sy n="162" d="100"/>
        </p:scale>
        <p:origin x="184" y="1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03/05/2023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220271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E14E4C8-DF70-40F9-91C0-9F02DB32C4CF}"/>
              </a:ext>
            </a:extLst>
          </p:cNvPr>
          <p:cNvSpPr txBox="1"/>
          <p:nvPr userDrawn="1"/>
        </p:nvSpPr>
        <p:spPr>
          <a:xfrm>
            <a:off x="692726" y="807907"/>
            <a:ext cx="1083425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0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  <a:p>
            <a:pPr algn="ctr">
              <a:spcAft>
                <a:spcPts val="300"/>
              </a:spcAft>
            </a:pPr>
            <a:r>
              <a:rPr lang="it-IT" sz="1600" b="0" i="0" u="none" strike="noStrike" baseline="0" dirty="0">
                <a:solidFill>
                  <a:srgbClr val="009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e 16 giugno 2023 – Museo Archeologico, OLBIA</a:t>
            </a:r>
            <a:endParaRPr lang="it-IT" sz="1600" dirty="0">
              <a:solidFill>
                <a:srgbClr val="0092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DE25D23-A0AA-4717-B1D2-876B9C3501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8662" y="126333"/>
            <a:ext cx="3814675" cy="63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E59697A-6655-44DF-9257-13E0CF36411B}"/>
              </a:ext>
            </a:extLst>
          </p:cNvPr>
          <p:cNvSpPr/>
          <p:nvPr userDrawn="1"/>
        </p:nvSpPr>
        <p:spPr>
          <a:xfrm>
            <a:off x="0" y="1208580"/>
            <a:ext cx="12192000" cy="180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787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2F33FE0-8386-4380-8748-E784F3B6A5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6318000"/>
            <a:ext cx="3249559" cy="54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AD98E6-5918-4BBF-A64D-520F5ED10C69}"/>
              </a:ext>
            </a:extLst>
          </p:cNvPr>
          <p:cNvSpPr txBox="1"/>
          <p:nvPr userDrawn="1"/>
        </p:nvSpPr>
        <p:spPr>
          <a:xfrm>
            <a:off x="2572327" y="6450818"/>
            <a:ext cx="70473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2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</p:txBody>
      </p:sp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03/05/2023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43"/>
            <a:ext cx="9144000" cy="139401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725FEA-0F6B-449A-97EF-D0D3BA2CD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D6962E-6E07-471A-AD96-5C1504B5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AC2465-64EC-4FC3-A160-C73D30F63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010F5E-8616-4297-BF71-24D76F80B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7D9B91-1F29-4A7F-9EAA-F52A7C363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Tahoma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Girolamo D'Anneo</cp:lastModifiedBy>
  <cp:revision>3</cp:revision>
  <dcterms:created xsi:type="dcterms:W3CDTF">2022-04-03T16:23:48Z</dcterms:created>
  <dcterms:modified xsi:type="dcterms:W3CDTF">2023-05-03T16:33:37Z</dcterms:modified>
</cp:coreProperties>
</file>