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10" d="100"/>
          <a:sy n="110" d="100"/>
        </p:scale>
        <p:origin x="197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80110" y="254001"/>
            <a:ext cx="10016490" cy="1206500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Fare clic per modificare il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110" y="1868010"/>
            <a:ext cx="11041380" cy="677973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8556B77-D1F7-46FD-A1A2-70E73AA5B6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387" y="9065846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21888D-3222-4E7A-BB3B-BD66F4816CB9}"/>
              </a:ext>
            </a:extLst>
          </p:cNvPr>
          <p:cNvSpPr txBox="1"/>
          <p:nvPr userDrawn="1"/>
        </p:nvSpPr>
        <p:spPr>
          <a:xfrm>
            <a:off x="11092388" y="254001"/>
            <a:ext cx="1163112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000" dirty="0"/>
              <a:t>QR Code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29DAD54-0C16-44A9-91B8-1F47941A9DB5}"/>
              </a:ext>
            </a:extLst>
          </p:cNvPr>
          <p:cNvSpPr/>
          <p:nvPr userDrawn="1"/>
        </p:nvSpPr>
        <p:spPr>
          <a:xfrm>
            <a:off x="-1" y="8897508"/>
            <a:ext cx="128016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92839"/>
            <a:ext cx="12801599" cy="126695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1997557" y="8956648"/>
            <a:ext cx="8806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000" b="1" dirty="0">
                <a:solidFill>
                  <a:srgbClr val="E6002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600" b="1" i="0" u="none" strike="noStrike" baseline="0" dirty="0">
                <a:solidFill>
                  <a:srgbClr val="E6002D"/>
                </a:solidFill>
                <a:latin typeface="Calibri Light" panose="020F0302020204030204" pitchFamily="34" charset="0"/>
                <a:ea typeface="Tahoma" panose="020B0604030504040204" pitchFamily="34" charset="0"/>
                <a:cs typeface="Calibri Light" panose="020F0302020204030204" pitchFamily="34" charset="0"/>
              </a:rPr>
              <a:t>11 e 12 aprile 2024 – Cappella Farnese - Palazzo d’Accursio, Bologna</a:t>
            </a:r>
            <a:endParaRPr lang="it-IT" sz="1600" b="1" i="0" dirty="0">
              <a:solidFill>
                <a:srgbClr val="E6002D"/>
              </a:solidFill>
              <a:latin typeface="Calibri Light" panose="020F0302020204030204" pitchFamily="34" charset="0"/>
              <a:ea typeface="Tahoma" panose="020B060403050404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8930B4C-CB04-49D2-9089-ACEB1B42D1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075178"/>
            <a:ext cx="331714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0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70D4C-952A-43E5-B2A8-123CC1D5DD70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8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AABA-256E-460D-A774-B9A160E9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A2AB46-9C92-460C-AE32-4C130D16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987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0</Words>
  <Application>Microsoft Office PowerPoint</Application>
  <PresentationFormat>Formato A3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9</cp:revision>
  <dcterms:created xsi:type="dcterms:W3CDTF">2022-04-03T16:25:45Z</dcterms:created>
  <dcterms:modified xsi:type="dcterms:W3CDTF">2024-03-18T14:04:53Z</dcterms:modified>
</cp:coreProperties>
</file>