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002D"/>
    <a:srgbClr val="82002D"/>
    <a:srgbClr val="009242"/>
    <a:srgbClr val="339966"/>
    <a:srgbClr val="3A966F"/>
    <a:srgbClr val="2EA1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 autoAdjust="0"/>
  </p:normalViewPr>
  <p:slideViewPr>
    <p:cSldViewPr snapToGrid="0">
      <p:cViewPr varScale="1">
        <p:scale>
          <a:sx n="161" d="100"/>
          <a:sy n="161" d="100"/>
        </p:scale>
        <p:origin x="236" y="10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896085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537800"/>
            <a:ext cx="9144000" cy="72000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dirty="0"/>
              <a:t>Fare clic per modificare lo stile del sottotitolo dello schema</a:t>
            </a:r>
            <a:endParaRPr lang="en-US" dirty="0"/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21EC23B4-A291-4DA6-A28A-DBBFFA76964A}"/>
              </a:ext>
            </a:extLst>
          </p:cNvPr>
          <p:cNvSpPr/>
          <p:nvPr userDrawn="1"/>
        </p:nvSpPr>
        <p:spPr>
          <a:xfrm>
            <a:off x="0" y="1575918"/>
            <a:ext cx="12192000" cy="129063"/>
          </a:xfrm>
          <a:prstGeom prst="rect">
            <a:avLst/>
          </a:prstGeom>
          <a:solidFill>
            <a:srgbClr val="E6002D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50"/>
          </a:p>
        </p:txBody>
      </p:sp>
      <p:sp>
        <p:nvSpPr>
          <p:cNvPr id="8" name="Google Shape;43;p1">
            <a:extLst>
              <a:ext uri="{FF2B5EF4-FFF2-40B4-BE49-F238E27FC236}">
                <a16:creationId xmlns:a16="http://schemas.microsoft.com/office/drawing/2014/main" id="{29A6DB31-776F-4442-829C-AEE2050F85B6}"/>
              </a:ext>
            </a:extLst>
          </p:cNvPr>
          <p:cNvSpPr txBox="1"/>
          <p:nvPr userDrawn="1"/>
        </p:nvSpPr>
        <p:spPr>
          <a:xfrm>
            <a:off x="3295895" y="691960"/>
            <a:ext cx="5600210" cy="790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5706" tIns="25706" rIns="25706" bIns="25706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800" b="1" i="0" u="none" strike="noStrike" cap="none" dirty="0">
                <a:solidFill>
                  <a:srgbClr val="D11E3B"/>
                </a:solidFill>
                <a:latin typeface="+mn-lt"/>
                <a:ea typeface="Inter"/>
                <a:cs typeface="Inter"/>
                <a:sym typeface="Inter"/>
              </a:rPr>
              <a:t>Misurare le Città, progettare il futuro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000" b="1" i="0" u="none" strike="noStrike" cap="none" dirty="0">
                <a:solidFill>
                  <a:schemeClr val="tx1"/>
                </a:solidFill>
                <a:latin typeface="+mn-lt"/>
                <a:ea typeface="Inter"/>
                <a:cs typeface="Inter"/>
                <a:sym typeface="Inter"/>
              </a:rPr>
              <a:t>Roma, 10 e 11 settembre 2026</a:t>
            </a:r>
          </a:p>
        </p:txBody>
      </p:sp>
      <p:pic>
        <p:nvPicPr>
          <p:cNvPr id="13" name="Immagine 12">
            <a:extLst>
              <a:ext uri="{FF2B5EF4-FFF2-40B4-BE49-F238E27FC236}">
                <a16:creationId xmlns:a16="http://schemas.microsoft.com/office/drawing/2014/main" id="{83D5FB65-1716-423B-B430-B0A24329B20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0000" y="43961"/>
            <a:ext cx="5472000" cy="640738"/>
          </a:xfrm>
          <a:prstGeom prst="rect">
            <a:avLst/>
          </a:prstGeom>
        </p:spPr>
      </p:pic>
      <p:pic>
        <p:nvPicPr>
          <p:cNvPr id="15" name="Immagine 14">
            <a:extLst>
              <a:ext uri="{FF2B5EF4-FFF2-40B4-BE49-F238E27FC236}">
                <a16:creationId xmlns:a16="http://schemas.microsoft.com/office/drawing/2014/main" id="{56FAB9A8-4D3F-4329-B195-D222EAADEF8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16" t="28398" r="11175" b="26718"/>
          <a:stretch/>
        </p:blipFill>
        <p:spPr>
          <a:xfrm>
            <a:off x="0" y="6159269"/>
            <a:ext cx="2737026" cy="648000"/>
          </a:xfrm>
          <a:prstGeom prst="rect">
            <a:avLst/>
          </a:prstGeom>
        </p:spPr>
      </p:pic>
      <p:pic>
        <p:nvPicPr>
          <p:cNvPr id="17" name="Immagine 16">
            <a:extLst>
              <a:ext uri="{FF2B5EF4-FFF2-40B4-BE49-F238E27FC236}">
                <a16:creationId xmlns:a16="http://schemas.microsoft.com/office/drawing/2014/main" id="{E953FCAF-D5FC-425E-A76E-ACDF8F4A549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3956" y="6087269"/>
            <a:ext cx="1084138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153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E833-4013-4AE2-949E-1B3A04012AA4}" type="datetimeFigureOut">
              <a:rPr lang="it-IT" smtClean="0"/>
              <a:t>20/07/2026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8B4D1-54DE-4516-9A2B-FFB59822C5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02955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E833-4013-4AE2-949E-1B3A04012AA4}" type="datetimeFigureOut">
              <a:rPr lang="it-IT" smtClean="0"/>
              <a:t>20/07/2026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8B4D1-54DE-4516-9A2B-FFB59822C5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906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142341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03166"/>
            <a:ext cx="10515600" cy="4500125"/>
          </a:xfrm>
        </p:spPr>
        <p:txBody>
          <a:bodyPr/>
          <a:lstStyle/>
          <a:p>
            <a:pPr lvl="0"/>
            <a:r>
              <a:rPr lang="it-IT" dirty="0"/>
              <a:t>Modifica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97891" y="6444664"/>
            <a:ext cx="855909" cy="365125"/>
          </a:xfrm>
        </p:spPr>
        <p:txBody>
          <a:bodyPr/>
          <a:lstStyle/>
          <a:p>
            <a:fld id="{48F63A3B-78C7-47BE-AE5E-E10140E04643}" type="slidenum">
              <a:rPr lang="en-US" dirty="0"/>
              <a:t>‹N›</a:t>
            </a:fld>
            <a:endParaRPr lang="en-US" dirty="0"/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F4CE898A-00B1-4BA8-8A64-451C194CA4BA}"/>
              </a:ext>
            </a:extLst>
          </p:cNvPr>
          <p:cNvSpPr/>
          <p:nvPr userDrawn="1"/>
        </p:nvSpPr>
        <p:spPr>
          <a:xfrm>
            <a:off x="-1" y="6382052"/>
            <a:ext cx="12192000" cy="36000"/>
          </a:xfrm>
          <a:prstGeom prst="rect">
            <a:avLst/>
          </a:prstGeom>
          <a:solidFill>
            <a:srgbClr val="E6002D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5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9820F40D-A37A-4976-98FA-F60EF6F6CCB5}"/>
              </a:ext>
            </a:extLst>
          </p:cNvPr>
          <p:cNvSpPr/>
          <p:nvPr userDrawn="1"/>
        </p:nvSpPr>
        <p:spPr>
          <a:xfrm>
            <a:off x="0" y="1158222"/>
            <a:ext cx="12192000" cy="129063"/>
          </a:xfrm>
          <a:prstGeom prst="rect">
            <a:avLst/>
          </a:prstGeom>
          <a:solidFill>
            <a:srgbClr val="E6002D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50"/>
          </a:p>
        </p:txBody>
      </p:sp>
      <p:pic>
        <p:nvPicPr>
          <p:cNvPr id="14" name="Immagine 13">
            <a:extLst>
              <a:ext uri="{FF2B5EF4-FFF2-40B4-BE49-F238E27FC236}">
                <a16:creationId xmlns:a16="http://schemas.microsoft.com/office/drawing/2014/main" id="{821D0217-7084-43CF-BC19-4FB1BC11751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16" t="28398" r="11175" b="26718"/>
          <a:stretch/>
        </p:blipFill>
        <p:spPr>
          <a:xfrm>
            <a:off x="39629" y="6433933"/>
            <a:ext cx="1672629" cy="396000"/>
          </a:xfrm>
          <a:prstGeom prst="rect">
            <a:avLst/>
          </a:prstGeom>
        </p:spPr>
      </p:pic>
      <p:pic>
        <p:nvPicPr>
          <p:cNvPr id="15" name="Immagine 14">
            <a:extLst>
              <a:ext uri="{FF2B5EF4-FFF2-40B4-BE49-F238E27FC236}">
                <a16:creationId xmlns:a16="http://schemas.microsoft.com/office/drawing/2014/main" id="{30AFA281-26AE-40E5-BC0F-F03EF7504FF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56096" y="6433517"/>
            <a:ext cx="596275" cy="396000"/>
          </a:xfrm>
          <a:prstGeom prst="rect">
            <a:avLst/>
          </a:prstGeom>
        </p:spPr>
      </p:pic>
      <p:sp>
        <p:nvSpPr>
          <p:cNvPr id="10" name="Google Shape;43;p1">
            <a:extLst>
              <a:ext uri="{FF2B5EF4-FFF2-40B4-BE49-F238E27FC236}">
                <a16:creationId xmlns:a16="http://schemas.microsoft.com/office/drawing/2014/main" id="{E8378569-5241-448A-AFF9-3AC4984ABDDD}"/>
              </a:ext>
            </a:extLst>
          </p:cNvPr>
          <p:cNvSpPr txBox="1"/>
          <p:nvPr userDrawn="1"/>
        </p:nvSpPr>
        <p:spPr>
          <a:xfrm>
            <a:off x="6134244" y="6402451"/>
            <a:ext cx="2777030" cy="449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4482" tIns="24482" rIns="24482" bIns="24482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400" b="1" i="0" u="none" strike="noStrike" cap="none" dirty="0">
                <a:solidFill>
                  <a:srgbClr val="D11E3B"/>
                </a:solidFill>
                <a:latin typeface="+mn-lt"/>
                <a:ea typeface="Inter"/>
                <a:cs typeface="Inter"/>
                <a:sym typeface="Inter"/>
              </a:rPr>
              <a:t>Misurare le Città, progettare il futuro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200" b="1" i="0" u="none" strike="noStrike" cap="none" dirty="0">
                <a:solidFill>
                  <a:schemeClr val="tx1"/>
                </a:solidFill>
                <a:latin typeface="+mn-lt"/>
                <a:ea typeface="Inter"/>
                <a:cs typeface="Inter"/>
                <a:sym typeface="Inter"/>
              </a:rPr>
              <a:t>Roma, 10 e 11 settembre 2026</a:t>
            </a:r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id="{C9791059-883B-43C2-B607-853949CD7DB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1447" y="6454305"/>
            <a:ext cx="3074458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8060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E833-4013-4AE2-949E-1B3A04012AA4}" type="datetimeFigureOut">
              <a:rPr lang="it-IT" smtClean="0"/>
              <a:t>20/07/2026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8B4D1-54DE-4516-9A2B-FFB59822C5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3888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E833-4013-4AE2-949E-1B3A04012AA4}" type="datetimeFigureOut">
              <a:rPr lang="it-IT" smtClean="0"/>
              <a:t>20/07/2026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8B4D1-54DE-4516-9A2B-FFB59822C5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92705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E833-4013-4AE2-949E-1B3A04012AA4}" type="datetimeFigureOut">
              <a:rPr lang="it-IT" smtClean="0"/>
              <a:t>20/07/2026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8B4D1-54DE-4516-9A2B-FFB59822C5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6131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E833-4013-4AE2-949E-1B3A04012AA4}" type="datetimeFigureOut">
              <a:rPr lang="it-IT" smtClean="0"/>
              <a:t>20/07/2026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8B4D1-54DE-4516-9A2B-FFB59822C5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7319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E833-4013-4AE2-949E-1B3A04012AA4}" type="datetimeFigureOut">
              <a:rPr lang="it-IT" smtClean="0"/>
              <a:t>20/07/2026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8B4D1-54DE-4516-9A2B-FFB59822C5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040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E833-4013-4AE2-949E-1B3A04012AA4}" type="datetimeFigureOut">
              <a:rPr lang="it-IT" smtClean="0"/>
              <a:t>20/07/2026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8B4D1-54DE-4516-9A2B-FFB59822C5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205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E833-4013-4AE2-949E-1B3A04012AA4}" type="datetimeFigureOut">
              <a:rPr lang="it-IT" smtClean="0"/>
              <a:t>20/07/2026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8B4D1-54DE-4516-9A2B-FFB59822C5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4174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1E833-4013-4AE2-949E-1B3A04012AA4}" type="datetimeFigureOut">
              <a:rPr lang="it-IT" smtClean="0"/>
              <a:t>20/07/2026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8B4D1-54DE-4516-9A2B-FFB59822C5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7624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>
            <a:extLst>
              <a:ext uri="{FF2B5EF4-FFF2-40B4-BE49-F238E27FC236}">
                <a16:creationId xmlns:a16="http://schemas.microsoft.com/office/drawing/2014/main" id="{13C67615-B965-45C8-A4D8-6F02BFCFCC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ottotitolo 6">
            <a:extLst>
              <a:ext uri="{FF2B5EF4-FFF2-40B4-BE49-F238E27FC236}">
                <a16:creationId xmlns:a16="http://schemas.microsoft.com/office/drawing/2014/main" id="{1405090F-2126-4A68-A994-774156D678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4592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BCE82E8-F3FD-4DD2-A4C0-8C8A6A9B4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5D6962E-6E07-471A-AD96-5C1504B5FF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78214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2C03BE4-6C4A-4160-8943-F1F83C31C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1AC2465-64EC-4FC3-A160-C73D30F630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7763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EDFC73C-499E-42BE-925C-D6050E205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1010F5E-8616-4297-BF71-24D76F80BA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7970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4491EB7-5301-4E8F-92E8-1279B7B3F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37D9B91-1F29-4A7F-9EAA-F52A7C363A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0378715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257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Inter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Girolamo D'Anneo</dc:creator>
  <cp:lastModifiedBy>Girolamo D'Anneo</cp:lastModifiedBy>
  <cp:revision>23</cp:revision>
  <dcterms:created xsi:type="dcterms:W3CDTF">2022-04-03T16:23:48Z</dcterms:created>
  <dcterms:modified xsi:type="dcterms:W3CDTF">2026-07-20T14:24:42Z</dcterms:modified>
</cp:coreProperties>
</file>