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E3B"/>
    <a:srgbClr val="E6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52" d="100"/>
          <a:sy n="152" d="100"/>
        </p:scale>
        <p:origin x="1672" y="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90420"/>
            <a:ext cx="8046969" cy="104199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245095"/>
            <a:ext cx="8543925" cy="4931868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070439B-9167-4063-89F5-6F632B524CFC}"/>
              </a:ext>
            </a:extLst>
          </p:cNvPr>
          <p:cNvSpPr txBox="1"/>
          <p:nvPr userDrawn="1"/>
        </p:nvSpPr>
        <p:spPr>
          <a:xfrm>
            <a:off x="8783533" y="181427"/>
            <a:ext cx="902032" cy="756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sz="962" dirty="0"/>
          </a:p>
          <a:p>
            <a:r>
              <a:rPr lang="it-IT" sz="1429" dirty="0"/>
              <a:t>QR Code</a:t>
            </a:r>
          </a:p>
          <a:p>
            <a:endParaRPr lang="it-IT" sz="962" dirty="0"/>
          </a:p>
          <a:p>
            <a:endParaRPr lang="it-IT" sz="962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B9C1020-40C5-45DD-A137-50DE11CDCE6C}"/>
              </a:ext>
            </a:extLst>
          </p:cNvPr>
          <p:cNvSpPr/>
          <p:nvPr userDrawn="1"/>
        </p:nvSpPr>
        <p:spPr>
          <a:xfrm>
            <a:off x="-1" y="6402451"/>
            <a:ext cx="9906000" cy="25714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62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8DA0755-D064-4077-92D5-473826B6B26E}"/>
              </a:ext>
            </a:extLst>
          </p:cNvPr>
          <p:cNvSpPr/>
          <p:nvPr userDrawn="1"/>
        </p:nvSpPr>
        <p:spPr>
          <a:xfrm>
            <a:off x="1" y="1137743"/>
            <a:ext cx="9905999" cy="90496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62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730A7B31-E1F3-432E-9FC5-713C180AFE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574" y="6453094"/>
            <a:ext cx="587242" cy="360000"/>
          </a:xfrm>
          <a:prstGeom prst="rect">
            <a:avLst/>
          </a:prstGeom>
        </p:spPr>
      </p:pic>
      <p:sp>
        <p:nvSpPr>
          <p:cNvPr id="13" name="Google Shape;43;p1">
            <a:extLst>
              <a:ext uri="{FF2B5EF4-FFF2-40B4-BE49-F238E27FC236}">
                <a16:creationId xmlns:a16="http://schemas.microsoft.com/office/drawing/2014/main" id="{35027393-9A5B-4E63-BE12-C90C8411BB43}"/>
              </a:ext>
            </a:extLst>
          </p:cNvPr>
          <p:cNvSpPr txBox="1"/>
          <p:nvPr userDrawn="1"/>
        </p:nvSpPr>
        <p:spPr>
          <a:xfrm>
            <a:off x="5117810" y="6402451"/>
            <a:ext cx="2777030" cy="449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482" tIns="24482" rIns="24482" bIns="24482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1" i="0" u="none" strike="noStrike" cap="none" dirty="0">
                <a:solidFill>
                  <a:srgbClr val="D11E3B"/>
                </a:solidFill>
                <a:latin typeface="+mn-lt"/>
                <a:ea typeface="Inter"/>
                <a:cs typeface="Inter"/>
                <a:sym typeface="Inter"/>
              </a:rPr>
              <a:t>Misurare le Città, progettare il futuro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i="0" u="none" strike="noStrike" cap="none" dirty="0">
                <a:solidFill>
                  <a:schemeClr val="tx1"/>
                </a:solidFill>
                <a:latin typeface="+mn-lt"/>
                <a:ea typeface="Inter"/>
                <a:cs typeface="Inter"/>
                <a:sym typeface="Inter"/>
              </a:rPr>
              <a:t>Roma, 10 e 11 settembre 2026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12AC7598-0EAF-4E24-8968-BB857B4221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6" t="28398" r="11175" b="26718"/>
          <a:stretch/>
        </p:blipFill>
        <p:spPr>
          <a:xfrm>
            <a:off x="0" y="6496942"/>
            <a:ext cx="1368515" cy="324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7D63BD2F-5CF0-4B69-9E2E-88B5AB84DD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13" y="6454305"/>
            <a:ext cx="307445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0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70D4C-952A-43E5-B2A8-123CC1D5DD70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23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AABA-256E-460D-A774-B9A160E9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A2AB46-9C92-460C-AE32-4C130D16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987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0</Words>
  <Application>Microsoft Office PowerPoint</Application>
  <PresentationFormat>A4 (21x29,7 cm)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Inter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14</cp:revision>
  <dcterms:created xsi:type="dcterms:W3CDTF">2022-04-03T16:25:45Z</dcterms:created>
  <dcterms:modified xsi:type="dcterms:W3CDTF">2026-07-20T14:21:59Z</dcterms:modified>
</cp:coreProperties>
</file>