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03/04/2022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220271"/>
          </a:xfrm>
          <a:prstGeom prst="rect">
            <a:avLst/>
          </a:prstGeom>
          <a:solidFill>
            <a:schemeClr val="accent1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FA8ADA6C-6B0D-49B0-9B74-E2A54ACA20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47018" y="40454"/>
            <a:ext cx="4097963" cy="73540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6E14E4C8-DF70-40F9-91C0-9F02DB32C4CF}"/>
              </a:ext>
            </a:extLst>
          </p:cNvPr>
          <p:cNvSpPr txBox="1"/>
          <p:nvPr userDrawn="1"/>
        </p:nvSpPr>
        <p:spPr>
          <a:xfrm>
            <a:off x="692726" y="807907"/>
            <a:ext cx="10834255" cy="746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2400" i="0" u="none" strike="noStrike" baseline="0" dirty="0">
                <a:solidFill>
                  <a:srgbClr val="4472C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Soddisfatti e misurati. La qualità dei servizi alla prova della statistica</a:t>
            </a:r>
          </a:p>
          <a:p>
            <a:pPr algn="ctr"/>
            <a:r>
              <a:rPr lang="it-IT" sz="1600" b="0" i="0" u="none" strike="noStrike" baseline="0" dirty="0">
                <a:solidFill>
                  <a:srgbClr val="4472C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 e 22 aprile 2022 - Palazzo della Gran Guardia - Piazza Bra, 1 - VERONA</a:t>
            </a:r>
            <a:endParaRPr lang="it-IT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81" y="6018599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1166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5803"/>
            <a:ext cx="10515600" cy="4301159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9E59697A-6655-44DF-9257-13E0CF36411B}"/>
              </a:ext>
            </a:extLst>
          </p:cNvPr>
          <p:cNvSpPr/>
          <p:nvPr userDrawn="1"/>
        </p:nvSpPr>
        <p:spPr>
          <a:xfrm>
            <a:off x="0" y="1575911"/>
            <a:ext cx="12192000" cy="180000"/>
          </a:xfrm>
          <a:prstGeom prst="rect">
            <a:avLst/>
          </a:prstGeom>
          <a:solidFill>
            <a:schemeClr val="accent1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787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BC374167-541B-47B2-A2EE-68E17F3E349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18000"/>
            <a:ext cx="3009107" cy="540000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BAD98E6-5918-4BBF-A64D-520F5ED10C69}"/>
              </a:ext>
            </a:extLst>
          </p:cNvPr>
          <p:cNvSpPr txBox="1"/>
          <p:nvPr userDrawn="1"/>
        </p:nvSpPr>
        <p:spPr>
          <a:xfrm>
            <a:off x="2572327" y="6513346"/>
            <a:ext cx="70473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i="0" u="none" strike="noStrike" baseline="0" dirty="0">
                <a:solidFill>
                  <a:srgbClr val="4472C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Soddisfatti e misurati. La qualità dei servizi alla prova della statistica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chemeClr val="accent1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31/03/2022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5943"/>
            <a:ext cx="9144000" cy="1394019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B725FEA-0F6B-449A-97EF-D0D3BA2CD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81" y="6018599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D6962E-6E07-471A-AD96-5C1504B5F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C03BE4-6C4A-4160-8943-F1F83C31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AC2465-64EC-4FC3-A160-C73D30F63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DFC73C-499E-42BE-925C-D6050E20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010F5E-8616-4297-BF71-24D76F80B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91EB7-5301-4E8F-92E8-1279B7B3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7D9B91-1F29-4A7F-9EAA-F52A7C363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37871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Girolamo D'Anneo</cp:lastModifiedBy>
  <cp:revision>1</cp:revision>
  <dcterms:created xsi:type="dcterms:W3CDTF">2022-04-03T16:23:48Z</dcterms:created>
  <dcterms:modified xsi:type="dcterms:W3CDTF">2022-04-03T16:24:21Z</dcterms:modified>
</cp:coreProperties>
</file>